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E0639F7-47BA-4B42-A1DA-D1E6926380F5}" v="16" dt="2023-08-11T19:00:39.68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38" autoAdjust="0"/>
    <p:restoredTop sz="94660"/>
  </p:normalViewPr>
  <p:slideViewPr>
    <p:cSldViewPr snapToGrid="0">
      <p:cViewPr varScale="1">
        <p:scale>
          <a:sx n="159" d="100"/>
          <a:sy n="159" d="100"/>
        </p:scale>
        <p:origin x="2562" y="1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10"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817449-FF3D-2FA8-8CB6-BDED6981F5A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9D82C84-8CFE-4D9E-FB0A-926E9DAA1EE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455E033-D840-75A8-C400-AAB6CBC87F84}"/>
              </a:ext>
            </a:extLst>
          </p:cNvPr>
          <p:cNvSpPr>
            <a:spLocks noGrp="1"/>
          </p:cNvSpPr>
          <p:nvPr>
            <p:ph type="dt" sz="half" idx="10"/>
          </p:nvPr>
        </p:nvSpPr>
        <p:spPr/>
        <p:txBody>
          <a:bodyPr/>
          <a:lstStyle/>
          <a:p>
            <a:fld id="{63541919-D2ED-4BC1-A3D3-10C7D1ADFAC8}" type="datetimeFigureOut">
              <a:rPr lang="en-US" smtClean="0"/>
              <a:t>8/11/2023</a:t>
            </a:fld>
            <a:endParaRPr lang="en-US"/>
          </a:p>
        </p:txBody>
      </p:sp>
      <p:sp>
        <p:nvSpPr>
          <p:cNvPr id="5" name="Footer Placeholder 4">
            <a:extLst>
              <a:ext uri="{FF2B5EF4-FFF2-40B4-BE49-F238E27FC236}">
                <a16:creationId xmlns:a16="http://schemas.microsoft.com/office/drawing/2014/main" id="{D83DA817-E469-E591-01C5-3CA0DE29E7A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9274AA0-6BB5-431B-C629-639F6BB6D351}"/>
              </a:ext>
            </a:extLst>
          </p:cNvPr>
          <p:cNvSpPr>
            <a:spLocks noGrp="1"/>
          </p:cNvSpPr>
          <p:nvPr>
            <p:ph type="sldNum" sz="quarter" idx="12"/>
          </p:nvPr>
        </p:nvSpPr>
        <p:spPr/>
        <p:txBody>
          <a:bodyPr/>
          <a:lstStyle/>
          <a:p>
            <a:fld id="{2E5B0FA0-1D9C-42A7-BD3F-FF7AFF4D2DDE}" type="slidenum">
              <a:rPr lang="en-US" smtClean="0"/>
              <a:t>‹#›</a:t>
            </a:fld>
            <a:endParaRPr lang="en-US"/>
          </a:p>
        </p:txBody>
      </p:sp>
    </p:spTree>
    <p:extLst>
      <p:ext uri="{BB962C8B-B14F-4D97-AF65-F5344CB8AC3E}">
        <p14:creationId xmlns:p14="http://schemas.microsoft.com/office/powerpoint/2010/main" val="2461106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BE6637-07B6-93F1-1063-9DB414C83F0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AB00300-4F53-0A8D-5740-E54C55EC0C9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1B32CE-4122-E0CD-9E96-535FC37E96D7}"/>
              </a:ext>
            </a:extLst>
          </p:cNvPr>
          <p:cNvSpPr>
            <a:spLocks noGrp="1"/>
          </p:cNvSpPr>
          <p:nvPr>
            <p:ph type="dt" sz="half" idx="10"/>
          </p:nvPr>
        </p:nvSpPr>
        <p:spPr/>
        <p:txBody>
          <a:bodyPr/>
          <a:lstStyle/>
          <a:p>
            <a:fld id="{63541919-D2ED-4BC1-A3D3-10C7D1ADFAC8}" type="datetimeFigureOut">
              <a:rPr lang="en-US" smtClean="0"/>
              <a:t>8/11/2023</a:t>
            </a:fld>
            <a:endParaRPr lang="en-US"/>
          </a:p>
        </p:txBody>
      </p:sp>
      <p:sp>
        <p:nvSpPr>
          <p:cNvPr id="5" name="Footer Placeholder 4">
            <a:extLst>
              <a:ext uri="{FF2B5EF4-FFF2-40B4-BE49-F238E27FC236}">
                <a16:creationId xmlns:a16="http://schemas.microsoft.com/office/drawing/2014/main" id="{6EE7EA75-EB2F-4ADF-D86A-37904724B4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7AFED6A-C230-7B4C-706F-E8985B7DA9D3}"/>
              </a:ext>
            </a:extLst>
          </p:cNvPr>
          <p:cNvSpPr>
            <a:spLocks noGrp="1"/>
          </p:cNvSpPr>
          <p:nvPr>
            <p:ph type="sldNum" sz="quarter" idx="12"/>
          </p:nvPr>
        </p:nvSpPr>
        <p:spPr/>
        <p:txBody>
          <a:bodyPr/>
          <a:lstStyle/>
          <a:p>
            <a:fld id="{2E5B0FA0-1D9C-42A7-BD3F-FF7AFF4D2DDE}" type="slidenum">
              <a:rPr lang="en-US" smtClean="0"/>
              <a:t>‹#›</a:t>
            </a:fld>
            <a:endParaRPr lang="en-US"/>
          </a:p>
        </p:txBody>
      </p:sp>
    </p:spTree>
    <p:extLst>
      <p:ext uri="{BB962C8B-B14F-4D97-AF65-F5344CB8AC3E}">
        <p14:creationId xmlns:p14="http://schemas.microsoft.com/office/powerpoint/2010/main" val="8976118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4F6C77D-7108-CA47-9368-01EE6FFE425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06BCCD5-79AC-B57D-F845-3D287728F49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8C3F100-1670-839F-DEB4-0137C2829EAA}"/>
              </a:ext>
            </a:extLst>
          </p:cNvPr>
          <p:cNvSpPr>
            <a:spLocks noGrp="1"/>
          </p:cNvSpPr>
          <p:nvPr>
            <p:ph type="dt" sz="half" idx="10"/>
          </p:nvPr>
        </p:nvSpPr>
        <p:spPr/>
        <p:txBody>
          <a:bodyPr/>
          <a:lstStyle/>
          <a:p>
            <a:fld id="{63541919-D2ED-4BC1-A3D3-10C7D1ADFAC8}" type="datetimeFigureOut">
              <a:rPr lang="en-US" smtClean="0"/>
              <a:t>8/11/2023</a:t>
            </a:fld>
            <a:endParaRPr lang="en-US"/>
          </a:p>
        </p:txBody>
      </p:sp>
      <p:sp>
        <p:nvSpPr>
          <p:cNvPr id="5" name="Footer Placeholder 4">
            <a:extLst>
              <a:ext uri="{FF2B5EF4-FFF2-40B4-BE49-F238E27FC236}">
                <a16:creationId xmlns:a16="http://schemas.microsoft.com/office/drawing/2014/main" id="{CFAD7467-937C-B565-1C08-D8C7C444CA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A70D3E-4BE6-8A3D-BCFA-E5D366B4D4FA}"/>
              </a:ext>
            </a:extLst>
          </p:cNvPr>
          <p:cNvSpPr>
            <a:spLocks noGrp="1"/>
          </p:cNvSpPr>
          <p:nvPr>
            <p:ph type="sldNum" sz="quarter" idx="12"/>
          </p:nvPr>
        </p:nvSpPr>
        <p:spPr/>
        <p:txBody>
          <a:bodyPr/>
          <a:lstStyle/>
          <a:p>
            <a:fld id="{2E5B0FA0-1D9C-42A7-BD3F-FF7AFF4D2DDE}" type="slidenum">
              <a:rPr lang="en-US" smtClean="0"/>
              <a:t>‹#›</a:t>
            </a:fld>
            <a:endParaRPr lang="en-US"/>
          </a:p>
        </p:txBody>
      </p:sp>
    </p:spTree>
    <p:extLst>
      <p:ext uri="{BB962C8B-B14F-4D97-AF65-F5344CB8AC3E}">
        <p14:creationId xmlns:p14="http://schemas.microsoft.com/office/powerpoint/2010/main" val="1869090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8D8E78-C74E-9A45-CECC-C82C8A4C295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1FD4A74-5D35-8889-C6F6-EA341E41135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00B742-E4F8-A3C6-65B2-EE5136F417DD}"/>
              </a:ext>
            </a:extLst>
          </p:cNvPr>
          <p:cNvSpPr>
            <a:spLocks noGrp="1"/>
          </p:cNvSpPr>
          <p:nvPr>
            <p:ph type="dt" sz="half" idx="10"/>
          </p:nvPr>
        </p:nvSpPr>
        <p:spPr/>
        <p:txBody>
          <a:bodyPr/>
          <a:lstStyle/>
          <a:p>
            <a:fld id="{63541919-D2ED-4BC1-A3D3-10C7D1ADFAC8}" type="datetimeFigureOut">
              <a:rPr lang="en-US" smtClean="0"/>
              <a:t>8/11/2023</a:t>
            </a:fld>
            <a:endParaRPr lang="en-US"/>
          </a:p>
        </p:txBody>
      </p:sp>
      <p:sp>
        <p:nvSpPr>
          <p:cNvPr id="5" name="Footer Placeholder 4">
            <a:extLst>
              <a:ext uri="{FF2B5EF4-FFF2-40B4-BE49-F238E27FC236}">
                <a16:creationId xmlns:a16="http://schemas.microsoft.com/office/drawing/2014/main" id="{902DEE6B-CD89-8819-3DC4-8458CA2561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992002D-D7E9-3C12-E46B-52F4F20374B1}"/>
              </a:ext>
            </a:extLst>
          </p:cNvPr>
          <p:cNvSpPr>
            <a:spLocks noGrp="1"/>
          </p:cNvSpPr>
          <p:nvPr>
            <p:ph type="sldNum" sz="quarter" idx="12"/>
          </p:nvPr>
        </p:nvSpPr>
        <p:spPr/>
        <p:txBody>
          <a:bodyPr/>
          <a:lstStyle/>
          <a:p>
            <a:fld id="{2E5B0FA0-1D9C-42A7-BD3F-FF7AFF4D2DDE}" type="slidenum">
              <a:rPr lang="en-US" smtClean="0"/>
              <a:t>‹#›</a:t>
            </a:fld>
            <a:endParaRPr lang="en-US"/>
          </a:p>
        </p:txBody>
      </p:sp>
    </p:spTree>
    <p:extLst>
      <p:ext uri="{BB962C8B-B14F-4D97-AF65-F5344CB8AC3E}">
        <p14:creationId xmlns:p14="http://schemas.microsoft.com/office/powerpoint/2010/main" val="35534823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9DC65E-B0D2-03B6-2BC5-39EE8154590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7123FDA-A59B-D7D1-E0F1-8BCB1123CCF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9D92CD1-5690-4B19-30E0-37EC84201C10}"/>
              </a:ext>
            </a:extLst>
          </p:cNvPr>
          <p:cNvSpPr>
            <a:spLocks noGrp="1"/>
          </p:cNvSpPr>
          <p:nvPr>
            <p:ph type="dt" sz="half" idx="10"/>
          </p:nvPr>
        </p:nvSpPr>
        <p:spPr/>
        <p:txBody>
          <a:bodyPr/>
          <a:lstStyle/>
          <a:p>
            <a:fld id="{63541919-D2ED-4BC1-A3D3-10C7D1ADFAC8}" type="datetimeFigureOut">
              <a:rPr lang="en-US" smtClean="0"/>
              <a:t>8/11/2023</a:t>
            </a:fld>
            <a:endParaRPr lang="en-US"/>
          </a:p>
        </p:txBody>
      </p:sp>
      <p:sp>
        <p:nvSpPr>
          <p:cNvPr id="5" name="Footer Placeholder 4">
            <a:extLst>
              <a:ext uri="{FF2B5EF4-FFF2-40B4-BE49-F238E27FC236}">
                <a16:creationId xmlns:a16="http://schemas.microsoft.com/office/drawing/2014/main" id="{ECB7DEAC-D895-C6AA-0866-39B4CB8D38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8180FCE-5EA8-0D54-5BD3-F47A0F987E75}"/>
              </a:ext>
            </a:extLst>
          </p:cNvPr>
          <p:cNvSpPr>
            <a:spLocks noGrp="1"/>
          </p:cNvSpPr>
          <p:nvPr>
            <p:ph type="sldNum" sz="quarter" idx="12"/>
          </p:nvPr>
        </p:nvSpPr>
        <p:spPr/>
        <p:txBody>
          <a:bodyPr/>
          <a:lstStyle/>
          <a:p>
            <a:fld id="{2E5B0FA0-1D9C-42A7-BD3F-FF7AFF4D2DDE}" type="slidenum">
              <a:rPr lang="en-US" smtClean="0"/>
              <a:t>‹#›</a:t>
            </a:fld>
            <a:endParaRPr lang="en-US"/>
          </a:p>
        </p:txBody>
      </p:sp>
    </p:spTree>
    <p:extLst>
      <p:ext uri="{BB962C8B-B14F-4D97-AF65-F5344CB8AC3E}">
        <p14:creationId xmlns:p14="http://schemas.microsoft.com/office/powerpoint/2010/main" val="3988181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E863B6-6B5D-5FD6-CA24-6133FF7D443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26B1FD0-AF4A-077F-FE73-EF1F234A48B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C50F018-BE26-50EB-ADB8-3AAEE083A8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2E6379D-509A-740E-DB7A-20D660478423}"/>
              </a:ext>
            </a:extLst>
          </p:cNvPr>
          <p:cNvSpPr>
            <a:spLocks noGrp="1"/>
          </p:cNvSpPr>
          <p:nvPr>
            <p:ph type="dt" sz="half" idx="10"/>
          </p:nvPr>
        </p:nvSpPr>
        <p:spPr/>
        <p:txBody>
          <a:bodyPr/>
          <a:lstStyle/>
          <a:p>
            <a:fld id="{63541919-D2ED-4BC1-A3D3-10C7D1ADFAC8}" type="datetimeFigureOut">
              <a:rPr lang="en-US" smtClean="0"/>
              <a:t>8/11/2023</a:t>
            </a:fld>
            <a:endParaRPr lang="en-US"/>
          </a:p>
        </p:txBody>
      </p:sp>
      <p:sp>
        <p:nvSpPr>
          <p:cNvPr id="6" name="Footer Placeholder 5">
            <a:extLst>
              <a:ext uri="{FF2B5EF4-FFF2-40B4-BE49-F238E27FC236}">
                <a16:creationId xmlns:a16="http://schemas.microsoft.com/office/drawing/2014/main" id="{5BF9A90B-7B5F-6E92-B9A7-0242C0234AC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1C9CE31-4699-87E1-6C9A-806BAC5B7745}"/>
              </a:ext>
            </a:extLst>
          </p:cNvPr>
          <p:cNvSpPr>
            <a:spLocks noGrp="1"/>
          </p:cNvSpPr>
          <p:nvPr>
            <p:ph type="sldNum" sz="quarter" idx="12"/>
          </p:nvPr>
        </p:nvSpPr>
        <p:spPr/>
        <p:txBody>
          <a:bodyPr/>
          <a:lstStyle/>
          <a:p>
            <a:fld id="{2E5B0FA0-1D9C-42A7-BD3F-FF7AFF4D2DDE}" type="slidenum">
              <a:rPr lang="en-US" smtClean="0"/>
              <a:t>‹#›</a:t>
            </a:fld>
            <a:endParaRPr lang="en-US"/>
          </a:p>
        </p:txBody>
      </p:sp>
    </p:spTree>
    <p:extLst>
      <p:ext uri="{BB962C8B-B14F-4D97-AF65-F5344CB8AC3E}">
        <p14:creationId xmlns:p14="http://schemas.microsoft.com/office/powerpoint/2010/main" val="34561878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BCC7E-8117-1888-DD87-1961DC05DA8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2B656D6-1C44-7515-9A8F-3341D67BF9C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BBE916F-6E20-2C32-811B-81F9DA9B4BF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51CE3D8-4272-84FD-5A8E-2DEE9265197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90E6E50-A204-3538-C6D2-BB1428CB201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C638BA3-72C0-C38C-2BB4-CB1CA881E5D2}"/>
              </a:ext>
            </a:extLst>
          </p:cNvPr>
          <p:cNvSpPr>
            <a:spLocks noGrp="1"/>
          </p:cNvSpPr>
          <p:nvPr>
            <p:ph type="dt" sz="half" idx="10"/>
          </p:nvPr>
        </p:nvSpPr>
        <p:spPr/>
        <p:txBody>
          <a:bodyPr/>
          <a:lstStyle/>
          <a:p>
            <a:fld id="{63541919-D2ED-4BC1-A3D3-10C7D1ADFAC8}" type="datetimeFigureOut">
              <a:rPr lang="en-US" smtClean="0"/>
              <a:t>8/11/2023</a:t>
            </a:fld>
            <a:endParaRPr lang="en-US"/>
          </a:p>
        </p:txBody>
      </p:sp>
      <p:sp>
        <p:nvSpPr>
          <p:cNvPr id="8" name="Footer Placeholder 7">
            <a:extLst>
              <a:ext uri="{FF2B5EF4-FFF2-40B4-BE49-F238E27FC236}">
                <a16:creationId xmlns:a16="http://schemas.microsoft.com/office/drawing/2014/main" id="{F1712425-DA97-E68C-EA22-2E9D9EC21EA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6A7B67A-C218-D9AA-E918-1252C8459ACF}"/>
              </a:ext>
            </a:extLst>
          </p:cNvPr>
          <p:cNvSpPr>
            <a:spLocks noGrp="1"/>
          </p:cNvSpPr>
          <p:nvPr>
            <p:ph type="sldNum" sz="quarter" idx="12"/>
          </p:nvPr>
        </p:nvSpPr>
        <p:spPr/>
        <p:txBody>
          <a:bodyPr/>
          <a:lstStyle/>
          <a:p>
            <a:fld id="{2E5B0FA0-1D9C-42A7-BD3F-FF7AFF4D2DDE}" type="slidenum">
              <a:rPr lang="en-US" smtClean="0"/>
              <a:t>‹#›</a:t>
            </a:fld>
            <a:endParaRPr lang="en-US"/>
          </a:p>
        </p:txBody>
      </p:sp>
    </p:spTree>
    <p:extLst>
      <p:ext uri="{BB962C8B-B14F-4D97-AF65-F5344CB8AC3E}">
        <p14:creationId xmlns:p14="http://schemas.microsoft.com/office/powerpoint/2010/main" val="12865962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6EEDC6-5D54-D7CF-7A43-B009CC2AB18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E26FE27-9D82-B782-EED1-47D1E5524E28}"/>
              </a:ext>
            </a:extLst>
          </p:cNvPr>
          <p:cNvSpPr>
            <a:spLocks noGrp="1"/>
          </p:cNvSpPr>
          <p:nvPr>
            <p:ph type="dt" sz="half" idx="10"/>
          </p:nvPr>
        </p:nvSpPr>
        <p:spPr/>
        <p:txBody>
          <a:bodyPr/>
          <a:lstStyle/>
          <a:p>
            <a:fld id="{63541919-D2ED-4BC1-A3D3-10C7D1ADFAC8}" type="datetimeFigureOut">
              <a:rPr lang="en-US" smtClean="0"/>
              <a:t>8/11/2023</a:t>
            </a:fld>
            <a:endParaRPr lang="en-US"/>
          </a:p>
        </p:txBody>
      </p:sp>
      <p:sp>
        <p:nvSpPr>
          <p:cNvPr id="4" name="Footer Placeholder 3">
            <a:extLst>
              <a:ext uri="{FF2B5EF4-FFF2-40B4-BE49-F238E27FC236}">
                <a16:creationId xmlns:a16="http://schemas.microsoft.com/office/drawing/2014/main" id="{47B4C175-17FE-0124-5899-8A964D67C9D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A03601C-951C-6BC5-CBF2-0E6399E3D4BE}"/>
              </a:ext>
            </a:extLst>
          </p:cNvPr>
          <p:cNvSpPr>
            <a:spLocks noGrp="1"/>
          </p:cNvSpPr>
          <p:nvPr>
            <p:ph type="sldNum" sz="quarter" idx="12"/>
          </p:nvPr>
        </p:nvSpPr>
        <p:spPr/>
        <p:txBody>
          <a:bodyPr/>
          <a:lstStyle/>
          <a:p>
            <a:fld id="{2E5B0FA0-1D9C-42A7-BD3F-FF7AFF4D2DDE}" type="slidenum">
              <a:rPr lang="en-US" smtClean="0"/>
              <a:t>‹#›</a:t>
            </a:fld>
            <a:endParaRPr lang="en-US"/>
          </a:p>
        </p:txBody>
      </p:sp>
    </p:spTree>
    <p:extLst>
      <p:ext uri="{BB962C8B-B14F-4D97-AF65-F5344CB8AC3E}">
        <p14:creationId xmlns:p14="http://schemas.microsoft.com/office/powerpoint/2010/main" val="29287012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DAD7BCC-924D-C7F6-59A6-41ECE3A359A8}"/>
              </a:ext>
            </a:extLst>
          </p:cNvPr>
          <p:cNvSpPr>
            <a:spLocks noGrp="1"/>
          </p:cNvSpPr>
          <p:nvPr>
            <p:ph type="dt" sz="half" idx="10"/>
          </p:nvPr>
        </p:nvSpPr>
        <p:spPr/>
        <p:txBody>
          <a:bodyPr/>
          <a:lstStyle/>
          <a:p>
            <a:fld id="{63541919-D2ED-4BC1-A3D3-10C7D1ADFAC8}" type="datetimeFigureOut">
              <a:rPr lang="en-US" smtClean="0"/>
              <a:t>8/11/2023</a:t>
            </a:fld>
            <a:endParaRPr lang="en-US"/>
          </a:p>
        </p:txBody>
      </p:sp>
      <p:sp>
        <p:nvSpPr>
          <p:cNvPr id="3" name="Footer Placeholder 2">
            <a:extLst>
              <a:ext uri="{FF2B5EF4-FFF2-40B4-BE49-F238E27FC236}">
                <a16:creationId xmlns:a16="http://schemas.microsoft.com/office/drawing/2014/main" id="{6610C212-8DF9-C728-98E9-BEBE27FF8D4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78887CD-B6B4-D3ED-6390-2CAFB95EEB18}"/>
              </a:ext>
            </a:extLst>
          </p:cNvPr>
          <p:cNvSpPr>
            <a:spLocks noGrp="1"/>
          </p:cNvSpPr>
          <p:nvPr>
            <p:ph type="sldNum" sz="quarter" idx="12"/>
          </p:nvPr>
        </p:nvSpPr>
        <p:spPr/>
        <p:txBody>
          <a:bodyPr/>
          <a:lstStyle/>
          <a:p>
            <a:fld id="{2E5B0FA0-1D9C-42A7-BD3F-FF7AFF4D2DDE}" type="slidenum">
              <a:rPr lang="en-US" smtClean="0"/>
              <a:t>‹#›</a:t>
            </a:fld>
            <a:endParaRPr lang="en-US"/>
          </a:p>
        </p:txBody>
      </p:sp>
    </p:spTree>
    <p:extLst>
      <p:ext uri="{BB962C8B-B14F-4D97-AF65-F5344CB8AC3E}">
        <p14:creationId xmlns:p14="http://schemas.microsoft.com/office/powerpoint/2010/main" val="25700687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A3280D-682C-5C2E-00B9-9F855BCB4E7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28BF496-313B-0017-C55D-4DAA5962FEA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BCBB62-B34E-1BED-3A2E-6571954573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F9E0351-8B8C-D169-96CE-6A10317D89C4}"/>
              </a:ext>
            </a:extLst>
          </p:cNvPr>
          <p:cNvSpPr>
            <a:spLocks noGrp="1"/>
          </p:cNvSpPr>
          <p:nvPr>
            <p:ph type="dt" sz="half" idx="10"/>
          </p:nvPr>
        </p:nvSpPr>
        <p:spPr/>
        <p:txBody>
          <a:bodyPr/>
          <a:lstStyle/>
          <a:p>
            <a:fld id="{63541919-D2ED-4BC1-A3D3-10C7D1ADFAC8}" type="datetimeFigureOut">
              <a:rPr lang="en-US" smtClean="0"/>
              <a:t>8/11/2023</a:t>
            </a:fld>
            <a:endParaRPr lang="en-US"/>
          </a:p>
        </p:txBody>
      </p:sp>
      <p:sp>
        <p:nvSpPr>
          <p:cNvPr id="6" name="Footer Placeholder 5">
            <a:extLst>
              <a:ext uri="{FF2B5EF4-FFF2-40B4-BE49-F238E27FC236}">
                <a16:creationId xmlns:a16="http://schemas.microsoft.com/office/drawing/2014/main" id="{78FCE4FC-7656-2799-A6E9-81BE67D58D4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33CA534-4ABF-1EAA-9411-160D8A1AF2DC}"/>
              </a:ext>
            </a:extLst>
          </p:cNvPr>
          <p:cNvSpPr>
            <a:spLocks noGrp="1"/>
          </p:cNvSpPr>
          <p:nvPr>
            <p:ph type="sldNum" sz="quarter" idx="12"/>
          </p:nvPr>
        </p:nvSpPr>
        <p:spPr/>
        <p:txBody>
          <a:bodyPr/>
          <a:lstStyle/>
          <a:p>
            <a:fld id="{2E5B0FA0-1D9C-42A7-BD3F-FF7AFF4D2DDE}" type="slidenum">
              <a:rPr lang="en-US" smtClean="0"/>
              <a:t>‹#›</a:t>
            </a:fld>
            <a:endParaRPr lang="en-US"/>
          </a:p>
        </p:txBody>
      </p:sp>
    </p:spTree>
    <p:extLst>
      <p:ext uri="{BB962C8B-B14F-4D97-AF65-F5344CB8AC3E}">
        <p14:creationId xmlns:p14="http://schemas.microsoft.com/office/powerpoint/2010/main" val="26895998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0CC4DC-6895-E88E-942A-31D7E59B88E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E50F123-3BFC-4464-E5AF-AB68DE314AB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E806359-7D51-9BBD-13C8-9944EDA896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67EA9F0-31AB-B560-1542-7D28945EA130}"/>
              </a:ext>
            </a:extLst>
          </p:cNvPr>
          <p:cNvSpPr>
            <a:spLocks noGrp="1"/>
          </p:cNvSpPr>
          <p:nvPr>
            <p:ph type="dt" sz="half" idx="10"/>
          </p:nvPr>
        </p:nvSpPr>
        <p:spPr/>
        <p:txBody>
          <a:bodyPr/>
          <a:lstStyle/>
          <a:p>
            <a:fld id="{63541919-D2ED-4BC1-A3D3-10C7D1ADFAC8}" type="datetimeFigureOut">
              <a:rPr lang="en-US" smtClean="0"/>
              <a:t>8/11/2023</a:t>
            </a:fld>
            <a:endParaRPr lang="en-US"/>
          </a:p>
        </p:txBody>
      </p:sp>
      <p:sp>
        <p:nvSpPr>
          <p:cNvPr id="6" name="Footer Placeholder 5">
            <a:extLst>
              <a:ext uri="{FF2B5EF4-FFF2-40B4-BE49-F238E27FC236}">
                <a16:creationId xmlns:a16="http://schemas.microsoft.com/office/drawing/2014/main" id="{7BD489D7-64C4-0222-31B8-9D5FD4BC609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A59E4D3-0427-7925-7156-71EEEA160E09}"/>
              </a:ext>
            </a:extLst>
          </p:cNvPr>
          <p:cNvSpPr>
            <a:spLocks noGrp="1"/>
          </p:cNvSpPr>
          <p:nvPr>
            <p:ph type="sldNum" sz="quarter" idx="12"/>
          </p:nvPr>
        </p:nvSpPr>
        <p:spPr/>
        <p:txBody>
          <a:bodyPr/>
          <a:lstStyle/>
          <a:p>
            <a:fld id="{2E5B0FA0-1D9C-42A7-BD3F-FF7AFF4D2DDE}" type="slidenum">
              <a:rPr lang="en-US" smtClean="0"/>
              <a:t>‹#›</a:t>
            </a:fld>
            <a:endParaRPr lang="en-US"/>
          </a:p>
        </p:txBody>
      </p:sp>
    </p:spTree>
    <p:extLst>
      <p:ext uri="{BB962C8B-B14F-4D97-AF65-F5344CB8AC3E}">
        <p14:creationId xmlns:p14="http://schemas.microsoft.com/office/powerpoint/2010/main" val="37078653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DAD5F84-43FD-4BD4-29D6-0AF784A9215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E06DA82-DAB6-7C98-7B93-A4784F76C76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3CB923-C785-7C18-DE16-812A0C7FCC7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541919-D2ED-4BC1-A3D3-10C7D1ADFAC8}" type="datetimeFigureOut">
              <a:rPr lang="en-US" smtClean="0"/>
              <a:t>8/11/2023</a:t>
            </a:fld>
            <a:endParaRPr lang="en-US"/>
          </a:p>
        </p:txBody>
      </p:sp>
      <p:sp>
        <p:nvSpPr>
          <p:cNvPr id="5" name="Footer Placeholder 4">
            <a:extLst>
              <a:ext uri="{FF2B5EF4-FFF2-40B4-BE49-F238E27FC236}">
                <a16:creationId xmlns:a16="http://schemas.microsoft.com/office/drawing/2014/main" id="{A53D9C7D-1B47-4AFC-6816-EB0EBB2643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6F8B23C-9519-F963-9CA5-2434ACC7B5D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5B0FA0-1D9C-42A7-BD3F-FF7AFF4D2DDE}" type="slidenum">
              <a:rPr lang="en-US" smtClean="0"/>
              <a:t>‹#›</a:t>
            </a:fld>
            <a:endParaRPr lang="en-US"/>
          </a:p>
        </p:txBody>
      </p:sp>
    </p:spTree>
    <p:extLst>
      <p:ext uri="{BB962C8B-B14F-4D97-AF65-F5344CB8AC3E}">
        <p14:creationId xmlns:p14="http://schemas.microsoft.com/office/powerpoint/2010/main" val="17664209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EFFCF3E-FF98-E135-AF32-B0EE430229F6}"/>
              </a:ext>
            </a:extLst>
          </p:cNvPr>
          <p:cNvPicPr>
            <a:picLocks noChangeAspect="1"/>
          </p:cNvPicPr>
          <p:nvPr/>
        </p:nvPicPr>
        <p:blipFill>
          <a:blip r:embed="rId2"/>
          <a:stretch>
            <a:fillRect/>
          </a:stretch>
        </p:blipFill>
        <p:spPr>
          <a:xfrm>
            <a:off x="-3891527" y="0"/>
            <a:ext cx="4911594" cy="6858000"/>
          </a:xfrm>
          <a:prstGeom prst="rect">
            <a:avLst/>
          </a:prstGeom>
        </p:spPr>
      </p:pic>
      <p:pic>
        <p:nvPicPr>
          <p:cNvPr id="7" name="Picture 6">
            <a:extLst>
              <a:ext uri="{FF2B5EF4-FFF2-40B4-BE49-F238E27FC236}">
                <a16:creationId xmlns:a16="http://schemas.microsoft.com/office/drawing/2014/main" id="{5A714B71-1DBB-B8C2-553A-3B5FA3BF15F8}"/>
              </a:ext>
            </a:extLst>
          </p:cNvPr>
          <p:cNvPicPr>
            <a:picLocks noChangeAspect="1"/>
          </p:cNvPicPr>
          <p:nvPr/>
        </p:nvPicPr>
        <p:blipFill>
          <a:blip r:embed="rId3"/>
          <a:stretch>
            <a:fillRect/>
          </a:stretch>
        </p:blipFill>
        <p:spPr>
          <a:xfrm>
            <a:off x="1026712" y="-9616"/>
            <a:ext cx="4842853" cy="6858000"/>
          </a:xfrm>
          <a:prstGeom prst="rect">
            <a:avLst/>
          </a:prstGeom>
        </p:spPr>
      </p:pic>
      <p:pic>
        <p:nvPicPr>
          <p:cNvPr id="11" name="Picture 10">
            <a:extLst>
              <a:ext uri="{FF2B5EF4-FFF2-40B4-BE49-F238E27FC236}">
                <a16:creationId xmlns:a16="http://schemas.microsoft.com/office/drawing/2014/main" id="{D2D5AF75-12C4-F48A-21AF-85B1CF7B81E4}"/>
              </a:ext>
            </a:extLst>
          </p:cNvPr>
          <p:cNvPicPr>
            <a:picLocks noChangeAspect="1"/>
          </p:cNvPicPr>
          <p:nvPr/>
        </p:nvPicPr>
        <p:blipFill>
          <a:blip r:embed="rId4"/>
          <a:stretch>
            <a:fillRect/>
          </a:stretch>
        </p:blipFill>
        <p:spPr>
          <a:xfrm>
            <a:off x="21636500" y="-228638"/>
            <a:ext cx="4959116" cy="6858000"/>
          </a:xfrm>
          <a:prstGeom prst="rect">
            <a:avLst/>
          </a:prstGeom>
        </p:spPr>
      </p:pic>
      <p:sp>
        <p:nvSpPr>
          <p:cNvPr id="33" name="TextBox 32">
            <a:extLst>
              <a:ext uri="{FF2B5EF4-FFF2-40B4-BE49-F238E27FC236}">
                <a16:creationId xmlns:a16="http://schemas.microsoft.com/office/drawing/2014/main" id="{B76CC9CA-1E25-2A1A-9FC7-495D731194F5}"/>
              </a:ext>
            </a:extLst>
          </p:cNvPr>
          <p:cNvSpPr txBox="1"/>
          <p:nvPr/>
        </p:nvSpPr>
        <p:spPr>
          <a:xfrm>
            <a:off x="-3311567" y="3069891"/>
            <a:ext cx="3245497" cy="923330"/>
          </a:xfrm>
          <a:prstGeom prst="rect">
            <a:avLst/>
          </a:prstGeom>
          <a:noFill/>
        </p:spPr>
        <p:txBody>
          <a:bodyPr wrap="square">
            <a:spAutoFit/>
          </a:bodyPr>
          <a:lstStyle/>
          <a:p>
            <a:pPr algn="ctr"/>
            <a:r>
              <a:rPr lang="en-US" b="1" dirty="0">
                <a:solidFill>
                  <a:schemeClr val="bg1"/>
                </a:solidFill>
                <a:effectLst>
                  <a:outerShdw blurRad="38100" dist="38100" dir="2700000" algn="tl">
                    <a:srgbClr val="000000">
                      <a:alpha val="43137"/>
                    </a:srgbClr>
                  </a:outerShdw>
                </a:effectLst>
              </a:rPr>
              <a:t>Uncover the Unknown: </a:t>
            </a:r>
          </a:p>
          <a:p>
            <a:pPr algn="ctr"/>
            <a:r>
              <a:rPr lang="en-US" b="1" dirty="0">
                <a:solidFill>
                  <a:schemeClr val="bg1"/>
                </a:solidFill>
                <a:effectLst>
                  <a:outerShdw blurRad="38100" dist="38100" dir="2700000" algn="tl">
                    <a:srgbClr val="000000">
                      <a:alpha val="43137"/>
                    </a:srgbClr>
                  </a:outerShdw>
                </a:effectLst>
              </a:rPr>
              <a:t>Utilizing Geospatial Intelligence For your Investigations</a:t>
            </a:r>
          </a:p>
        </p:txBody>
      </p:sp>
      <p:sp>
        <p:nvSpPr>
          <p:cNvPr id="34" name="Rectangle 33">
            <a:extLst>
              <a:ext uri="{FF2B5EF4-FFF2-40B4-BE49-F238E27FC236}">
                <a16:creationId xmlns:a16="http://schemas.microsoft.com/office/drawing/2014/main" id="{B6BADFE7-19DE-5F5C-A0BB-943608708940}"/>
              </a:ext>
            </a:extLst>
          </p:cNvPr>
          <p:cNvSpPr/>
          <p:nvPr/>
        </p:nvSpPr>
        <p:spPr>
          <a:xfrm>
            <a:off x="-3092275" y="2245567"/>
            <a:ext cx="2967867" cy="70735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4" name="Picture 43">
            <a:extLst>
              <a:ext uri="{FF2B5EF4-FFF2-40B4-BE49-F238E27FC236}">
                <a16:creationId xmlns:a16="http://schemas.microsoft.com/office/drawing/2014/main" id="{98C48C42-CCCD-DCAF-B7D8-68B703265696}"/>
              </a:ext>
            </a:extLst>
          </p:cNvPr>
          <p:cNvPicPr>
            <a:picLocks noChangeAspect="1"/>
          </p:cNvPicPr>
          <p:nvPr/>
        </p:nvPicPr>
        <p:blipFill>
          <a:blip r:embed="rId5"/>
          <a:stretch>
            <a:fillRect/>
          </a:stretch>
        </p:blipFill>
        <p:spPr>
          <a:xfrm>
            <a:off x="12442195" y="2314537"/>
            <a:ext cx="1771650" cy="1771650"/>
          </a:xfrm>
          <a:prstGeom prst="rect">
            <a:avLst/>
          </a:prstGeom>
        </p:spPr>
      </p:pic>
      <p:pic>
        <p:nvPicPr>
          <p:cNvPr id="45" name="Picture 44">
            <a:extLst>
              <a:ext uri="{FF2B5EF4-FFF2-40B4-BE49-F238E27FC236}">
                <a16:creationId xmlns:a16="http://schemas.microsoft.com/office/drawing/2014/main" id="{C09617F7-5D1F-51DB-C84E-371BE919D45A}"/>
              </a:ext>
            </a:extLst>
          </p:cNvPr>
          <p:cNvPicPr>
            <a:picLocks noChangeAspect="1"/>
          </p:cNvPicPr>
          <p:nvPr/>
        </p:nvPicPr>
        <p:blipFill>
          <a:blip r:embed="rId6"/>
          <a:stretch>
            <a:fillRect/>
          </a:stretch>
        </p:blipFill>
        <p:spPr>
          <a:xfrm>
            <a:off x="11297023" y="62692"/>
            <a:ext cx="4870096" cy="6858000"/>
          </a:xfrm>
          <a:prstGeom prst="rect">
            <a:avLst/>
          </a:prstGeom>
        </p:spPr>
      </p:pic>
      <p:sp>
        <p:nvSpPr>
          <p:cNvPr id="46" name="Rectangle 45">
            <a:extLst>
              <a:ext uri="{FF2B5EF4-FFF2-40B4-BE49-F238E27FC236}">
                <a16:creationId xmlns:a16="http://schemas.microsoft.com/office/drawing/2014/main" id="{074C4CD1-8D61-C8DC-4A9F-1F6909AE9D6A}"/>
              </a:ext>
            </a:extLst>
          </p:cNvPr>
          <p:cNvSpPr/>
          <p:nvPr/>
        </p:nvSpPr>
        <p:spPr>
          <a:xfrm>
            <a:off x="11297023" y="62692"/>
            <a:ext cx="4767177"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Picture 47" descr="A bird's eye view of a city&#10;&#10;Description automatically generated">
            <a:extLst>
              <a:ext uri="{FF2B5EF4-FFF2-40B4-BE49-F238E27FC236}">
                <a16:creationId xmlns:a16="http://schemas.microsoft.com/office/drawing/2014/main" id="{703F7FD0-03C4-E053-FAB7-57C14B9B84E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759837" y="895872"/>
            <a:ext cx="859510" cy="1034325"/>
          </a:xfrm>
          <a:prstGeom prst="rect">
            <a:avLst/>
          </a:prstGeom>
        </p:spPr>
      </p:pic>
      <p:sp>
        <p:nvSpPr>
          <p:cNvPr id="49" name="TextBox 48">
            <a:extLst>
              <a:ext uri="{FF2B5EF4-FFF2-40B4-BE49-F238E27FC236}">
                <a16:creationId xmlns:a16="http://schemas.microsoft.com/office/drawing/2014/main" id="{B977B87D-5CE4-DBE4-FCF7-FC7C6EA60DBE}"/>
              </a:ext>
            </a:extLst>
          </p:cNvPr>
          <p:cNvSpPr txBox="1"/>
          <p:nvPr/>
        </p:nvSpPr>
        <p:spPr>
          <a:xfrm>
            <a:off x="11326727" y="3015612"/>
            <a:ext cx="4840392" cy="3200876"/>
          </a:xfrm>
          <a:prstGeom prst="rect">
            <a:avLst/>
          </a:prstGeom>
          <a:noFill/>
        </p:spPr>
        <p:txBody>
          <a:bodyPr wrap="square" rtlCol="0">
            <a:spAutoFit/>
          </a:bodyPr>
          <a:lstStyle/>
          <a:p>
            <a:pPr algn="l"/>
            <a:r>
              <a:rPr lang="en-US" sz="800" b="0" i="0" dirty="0">
                <a:solidFill>
                  <a:srgbClr val="D1D5DB"/>
                </a:solidFill>
                <a:effectLst/>
                <a:latin typeface="Söhne"/>
              </a:rPr>
              <a:t>Case Example: Intellectual Property Theft</a:t>
            </a:r>
          </a:p>
          <a:p>
            <a:pPr algn="l"/>
            <a:r>
              <a:rPr lang="en-US" sz="800" b="1" i="0" dirty="0">
                <a:solidFill>
                  <a:srgbClr val="D1D5DB"/>
                </a:solidFill>
                <a:effectLst/>
                <a:latin typeface="Söhne"/>
              </a:rPr>
              <a:t>Scenario:</a:t>
            </a:r>
            <a:r>
              <a:rPr lang="en-US" sz="800" b="0" i="0" dirty="0">
                <a:solidFill>
                  <a:srgbClr val="D1D5DB"/>
                </a:solidFill>
                <a:effectLst/>
                <a:latin typeface="Söhne"/>
              </a:rPr>
              <a:t> Suspicions of potential intellectual property theft have emerged between Company A and Company B.</a:t>
            </a:r>
          </a:p>
          <a:p>
            <a:pPr algn="l"/>
            <a:endParaRPr lang="en-US" sz="800" dirty="0">
              <a:solidFill>
                <a:srgbClr val="D1D5DB"/>
              </a:solidFill>
              <a:latin typeface="Söhne"/>
            </a:endParaRPr>
          </a:p>
          <a:p>
            <a:pPr algn="l"/>
            <a:endParaRPr lang="en-US" sz="800" b="0" i="0" dirty="0">
              <a:solidFill>
                <a:srgbClr val="D1D5DB"/>
              </a:solidFill>
              <a:effectLst/>
              <a:latin typeface="Söhne"/>
            </a:endParaRPr>
          </a:p>
          <a:p>
            <a:pPr algn="l"/>
            <a:endParaRPr lang="en-US" sz="800" dirty="0">
              <a:solidFill>
                <a:srgbClr val="D1D5DB"/>
              </a:solidFill>
              <a:latin typeface="Söhne"/>
            </a:endParaRPr>
          </a:p>
          <a:p>
            <a:pPr algn="l"/>
            <a:endParaRPr lang="en-US" sz="800" b="0" i="0" dirty="0">
              <a:solidFill>
                <a:srgbClr val="D1D5DB"/>
              </a:solidFill>
              <a:effectLst/>
              <a:latin typeface="Söhne"/>
            </a:endParaRPr>
          </a:p>
          <a:p>
            <a:pPr algn="l"/>
            <a:endParaRPr lang="en-US" sz="800" dirty="0">
              <a:solidFill>
                <a:srgbClr val="D1D5DB"/>
              </a:solidFill>
              <a:latin typeface="Söhne"/>
            </a:endParaRPr>
          </a:p>
          <a:p>
            <a:pPr algn="l"/>
            <a:endParaRPr lang="en-US" sz="800" b="0" i="0" dirty="0">
              <a:solidFill>
                <a:srgbClr val="D1D5DB"/>
              </a:solidFill>
              <a:effectLst/>
              <a:latin typeface="Söhne"/>
            </a:endParaRPr>
          </a:p>
          <a:p>
            <a:pPr algn="l"/>
            <a:endParaRPr lang="en-US" sz="800" dirty="0">
              <a:solidFill>
                <a:srgbClr val="D1D5DB"/>
              </a:solidFill>
              <a:latin typeface="Söhne"/>
            </a:endParaRPr>
          </a:p>
          <a:p>
            <a:pPr algn="l"/>
            <a:endParaRPr lang="en-US" sz="800" b="0" i="0" dirty="0">
              <a:solidFill>
                <a:srgbClr val="D1D5DB"/>
              </a:solidFill>
              <a:effectLst/>
              <a:latin typeface="Söhne"/>
            </a:endParaRPr>
          </a:p>
          <a:p>
            <a:pPr algn="l"/>
            <a:endParaRPr lang="en-US" sz="800" dirty="0">
              <a:solidFill>
                <a:srgbClr val="D1D5DB"/>
              </a:solidFill>
              <a:latin typeface="Söhne"/>
            </a:endParaRPr>
          </a:p>
          <a:p>
            <a:pPr algn="l"/>
            <a:endParaRPr lang="en-US" sz="800" dirty="0">
              <a:solidFill>
                <a:srgbClr val="D1D5DB"/>
              </a:solidFill>
              <a:latin typeface="Söhne"/>
            </a:endParaRPr>
          </a:p>
          <a:p>
            <a:pPr algn="l"/>
            <a:endParaRPr lang="en-US" sz="800" dirty="0">
              <a:solidFill>
                <a:srgbClr val="D1D5DB"/>
              </a:solidFill>
              <a:latin typeface="Söhne"/>
            </a:endParaRPr>
          </a:p>
          <a:p>
            <a:pPr algn="l"/>
            <a:endParaRPr lang="en-US" sz="800" dirty="0">
              <a:solidFill>
                <a:srgbClr val="D1D5DB"/>
              </a:solidFill>
              <a:latin typeface="Söhne"/>
            </a:endParaRPr>
          </a:p>
          <a:p>
            <a:pPr algn="l"/>
            <a:endParaRPr lang="en-US" sz="800" b="0" i="0" dirty="0">
              <a:solidFill>
                <a:srgbClr val="D1D5DB"/>
              </a:solidFill>
              <a:effectLst/>
              <a:latin typeface="Söhne"/>
            </a:endParaRPr>
          </a:p>
          <a:p>
            <a:pPr algn="l"/>
            <a:endParaRPr lang="en-US" sz="800" b="0" i="0" dirty="0">
              <a:solidFill>
                <a:srgbClr val="D1D5DB"/>
              </a:solidFill>
              <a:effectLst/>
              <a:latin typeface="Söhne"/>
            </a:endParaRPr>
          </a:p>
          <a:p>
            <a:pPr algn="l"/>
            <a:endParaRPr lang="en-US" sz="800" b="1" i="0" dirty="0">
              <a:solidFill>
                <a:srgbClr val="D1D5DB"/>
              </a:solidFill>
              <a:effectLst/>
              <a:latin typeface="Söhne"/>
            </a:endParaRPr>
          </a:p>
          <a:p>
            <a:pPr algn="l"/>
            <a:r>
              <a:rPr lang="en-US" sz="800" b="1" i="0" dirty="0">
                <a:solidFill>
                  <a:srgbClr val="D1D5DB"/>
                </a:solidFill>
                <a:effectLst/>
                <a:latin typeface="Söhne"/>
              </a:rPr>
              <a:t>Objective:</a:t>
            </a:r>
            <a:r>
              <a:rPr lang="en-US" sz="800" b="0" i="0" dirty="0">
                <a:solidFill>
                  <a:srgbClr val="D1D5DB"/>
                </a:solidFill>
                <a:effectLst/>
                <a:latin typeface="Söhne"/>
              </a:rPr>
              <a:t> By harnessing Geogentia's sophisticated geospatial intelligence, rapidly analyze and cross-reference device data from both companies. The goal is to detect any undisclosed interactions or meetings between members of these two entities.</a:t>
            </a:r>
          </a:p>
          <a:p>
            <a:endParaRPr lang="en-US" sz="1400" dirty="0"/>
          </a:p>
          <a:p>
            <a:endParaRPr lang="en-US" sz="1400" dirty="0"/>
          </a:p>
          <a:p>
            <a:r>
              <a:rPr lang="en-US" sz="700" b="0" i="0" dirty="0">
                <a:solidFill>
                  <a:srgbClr val="D1D5DB"/>
                </a:solidFill>
                <a:effectLst/>
                <a:latin typeface="Söhne"/>
              </a:rPr>
              <a:t>Instantly an undisclosed rendezvous on the picturesque beaches of Hawaii between the two executives from </a:t>
            </a:r>
            <a:r>
              <a:rPr lang="en-US" sz="700" dirty="0">
                <a:solidFill>
                  <a:srgbClr val="D1D5DB"/>
                </a:solidFill>
                <a:latin typeface="Söhne"/>
              </a:rPr>
              <a:t>company A and company B </a:t>
            </a:r>
            <a:r>
              <a:rPr lang="en-US" sz="700" b="0" i="0" dirty="0">
                <a:solidFill>
                  <a:srgbClr val="D1D5DB"/>
                </a:solidFill>
                <a:effectLst/>
                <a:latin typeface="Söhne"/>
              </a:rPr>
              <a:t>can be unveiled, shedding light on potential corporate alliances, strategies, conflict of interests, IP theft or more.</a:t>
            </a:r>
            <a:endParaRPr lang="en-US" sz="700" dirty="0"/>
          </a:p>
        </p:txBody>
      </p:sp>
      <p:pic>
        <p:nvPicPr>
          <p:cNvPr id="50" name="Picture 49" descr="A map of a city with cars and buildings&#10;&#10;Description automatically generated">
            <a:extLst>
              <a:ext uri="{FF2B5EF4-FFF2-40B4-BE49-F238E27FC236}">
                <a16:creationId xmlns:a16="http://schemas.microsoft.com/office/drawing/2014/main" id="{A75418B4-383C-EFE4-7566-FFE75770B9F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799968" y="914753"/>
            <a:ext cx="1190259" cy="1015444"/>
          </a:xfrm>
          <a:prstGeom prst="rect">
            <a:avLst/>
          </a:prstGeom>
        </p:spPr>
      </p:pic>
      <p:pic>
        <p:nvPicPr>
          <p:cNvPr id="51" name="Picture 50" descr="A map of a city&#10;&#10;Description automatically generated">
            <a:extLst>
              <a:ext uri="{FF2B5EF4-FFF2-40B4-BE49-F238E27FC236}">
                <a16:creationId xmlns:a16="http://schemas.microsoft.com/office/drawing/2014/main" id="{3EAE3E14-F4AE-0880-19EA-5C775FF6318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4196064" y="953222"/>
            <a:ext cx="935615" cy="868533"/>
          </a:xfrm>
          <a:prstGeom prst="rect">
            <a:avLst/>
          </a:prstGeom>
        </p:spPr>
      </p:pic>
      <p:pic>
        <p:nvPicPr>
          <p:cNvPr id="52" name="Picture 51" descr="A bird's eye view of a building&#10;&#10;Description automatically generated">
            <a:extLst>
              <a:ext uri="{FF2B5EF4-FFF2-40B4-BE49-F238E27FC236}">
                <a16:creationId xmlns:a16="http://schemas.microsoft.com/office/drawing/2014/main" id="{7D70A63A-D418-D7A1-2ADF-AFC9F75B0A9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4315609" y="3612586"/>
            <a:ext cx="1539255" cy="1313998"/>
          </a:xfrm>
          <a:prstGeom prst="rect">
            <a:avLst/>
          </a:prstGeom>
        </p:spPr>
      </p:pic>
      <p:sp>
        <p:nvSpPr>
          <p:cNvPr id="53" name="TextBox 52">
            <a:extLst>
              <a:ext uri="{FF2B5EF4-FFF2-40B4-BE49-F238E27FC236}">
                <a16:creationId xmlns:a16="http://schemas.microsoft.com/office/drawing/2014/main" id="{C6BD8ACC-D5C6-C340-0A11-3EA38F680070}"/>
              </a:ext>
            </a:extLst>
          </p:cNvPr>
          <p:cNvSpPr txBox="1"/>
          <p:nvPr/>
        </p:nvSpPr>
        <p:spPr>
          <a:xfrm>
            <a:off x="11554301" y="1930197"/>
            <a:ext cx="4388498" cy="900246"/>
          </a:xfrm>
          <a:prstGeom prst="rect">
            <a:avLst/>
          </a:prstGeom>
          <a:noFill/>
        </p:spPr>
        <p:txBody>
          <a:bodyPr wrap="square">
            <a:spAutoFit/>
          </a:bodyPr>
          <a:lstStyle/>
          <a:p>
            <a:r>
              <a:rPr lang="en-US" sz="1050" b="0" i="0" dirty="0">
                <a:solidFill>
                  <a:srgbClr val="D1D5DB"/>
                </a:solidFill>
                <a:effectLst/>
                <a:latin typeface="Söhne"/>
              </a:rPr>
              <a:t>Easily navigate the vast landscape of geospatial data with Lens. Effortlessly pinpoint a device's primary locations, including home, workplace, and frequented locations around the world. Delve deeper with insights on visit frequency, specific dates, times, and peak periods of activity. Empower your decisions with Geogentia's unparalleled geospatial intelligence.</a:t>
            </a:r>
            <a:endParaRPr lang="en-US" sz="1050" dirty="0"/>
          </a:p>
        </p:txBody>
      </p:sp>
      <p:pic>
        <p:nvPicPr>
          <p:cNvPr id="57" name="Picture 56">
            <a:extLst>
              <a:ext uri="{FF2B5EF4-FFF2-40B4-BE49-F238E27FC236}">
                <a16:creationId xmlns:a16="http://schemas.microsoft.com/office/drawing/2014/main" id="{AAC9B264-3851-FA0D-2816-486517032DA4}"/>
              </a:ext>
            </a:extLst>
          </p:cNvPr>
          <p:cNvPicPr>
            <a:picLocks noChangeAspect="1"/>
          </p:cNvPicPr>
          <p:nvPr/>
        </p:nvPicPr>
        <p:blipFill>
          <a:blip r:embed="rId6"/>
          <a:stretch>
            <a:fillRect/>
          </a:stretch>
        </p:blipFill>
        <p:spPr>
          <a:xfrm>
            <a:off x="5946761" y="-9616"/>
            <a:ext cx="4870096" cy="6858000"/>
          </a:xfrm>
          <a:prstGeom prst="rect">
            <a:avLst/>
          </a:prstGeom>
        </p:spPr>
      </p:pic>
      <p:sp>
        <p:nvSpPr>
          <p:cNvPr id="58" name="TextBox 57">
            <a:extLst>
              <a:ext uri="{FF2B5EF4-FFF2-40B4-BE49-F238E27FC236}">
                <a16:creationId xmlns:a16="http://schemas.microsoft.com/office/drawing/2014/main" id="{0254E6FB-DB5E-86F5-0D24-10B5A5264B79}"/>
              </a:ext>
            </a:extLst>
          </p:cNvPr>
          <p:cNvSpPr txBox="1"/>
          <p:nvPr/>
        </p:nvSpPr>
        <p:spPr>
          <a:xfrm>
            <a:off x="6675725" y="2679154"/>
            <a:ext cx="465221" cy="1107996"/>
          </a:xfrm>
          <a:prstGeom prst="rect">
            <a:avLst/>
          </a:prstGeom>
          <a:noFill/>
        </p:spPr>
        <p:txBody>
          <a:bodyPr wrap="square" rtlCol="0">
            <a:spAutoFit/>
          </a:bodyPr>
          <a:lstStyle/>
          <a:p>
            <a:r>
              <a:rPr lang="en-US" sz="6600" b="1" dirty="0">
                <a:solidFill>
                  <a:srgbClr val="FF0000"/>
                </a:solidFill>
                <a:effectLst>
                  <a:outerShdw blurRad="38100" dist="38100" dir="2700000" algn="tl">
                    <a:srgbClr val="000000">
                      <a:alpha val="43137"/>
                    </a:srgbClr>
                  </a:outerShdw>
                </a:effectLst>
              </a:rPr>
              <a:t>1</a:t>
            </a:r>
          </a:p>
        </p:txBody>
      </p:sp>
      <p:sp>
        <p:nvSpPr>
          <p:cNvPr id="59" name="TextBox 58">
            <a:extLst>
              <a:ext uri="{FF2B5EF4-FFF2-40B4-BE49-F238E27FC236}">
                <a16:creationId xmlns:a16="http://schemas.microsoft.com/office/drawing/2014/main" id="{151288A1-1CB0-4A56-7D48-649E8AB9A728}"/>
              </a:ext>
            </a:extLst>
          </p:cNvPr>
          <p:cNvSpPr txBox="1"/>
          <p:nvPr/>
        </p:nvSpPr>
        <p:spPr>
          <a:xfrm>
            <a:off x="8072030" y="2679154"/>
            <a:ext cx="465221" cy="1107996"/>
          </a:xfrm>
          <a:prstGeom prst="rect">
            <a:avLst/>
          </a:prstGeom>
          <a:noFill/>
        </p:spPr>
        <p:txBody>
          <a:bodyPr wrap="square" rtlCol="0">
            <a:spAutoFit/>
          </a:bodyPr>
          <a:lstStyle/>
          <a:p>
            <a:r>
              <a:rPr lang="en-US" sz="6600" b="1" dirty="0">
                <a:solidFill>
                  <a:srgbClr val="FF0000"/>
                </a:solidFill>
                <a:effectLst>
                  <a:outerShdw blurRad="38100" dist="38100" dir="2700000" algn="tl">
                    <a:srgbClr val="000000">
                      <a:alpha val="43137"/>
                    </a:srgbClr>
                  </a:outerShdw>
                </a:effectLst>
              </a:rPr>
              <a:t>2</a:t>
            </a:r>
          </a:p>
        </p:txBody>
      </p:sp>
      <p:sp>
        <p:nvSpPr>
          <p:cNvPr id="60" name="TextBox 59">
            <a:extLst>
              <a:ext uri="{FF2B5EF4-FFF2-40B4-BE49-F238E27FC236}">
                <a16:creationId xmlns:a16="http://schemas.microsoft.com/office/drawing/2014/main" id="{309DC2D7-ED16-7AC4-7059-69565FC2E6CF}"/>
              </a:ext>
            </a:extLst>
          </p:cNvPr>
          <p:cNvSpPr txBox="1"/>
          <p:nvPr/>
        </p:nvSpPr>
        <p:spPr>
          <a:xfrm>
            <a:off x="9716346" y="2679154"/>
            <a:ext cx="465221" cy="1107996"/>
          </a:xfrm>
          <a:prstGeom prst="rect">
            <a:avLst/>
          </a:prstGeom>
          <a:noFill/>
        </p:spPr>
        <p:txBody>
          <a:bodyPr wrap="square" rtlCol="0">
            <a:spAutoFit/>
          </a:bodyPr>
          <a:lstStyle/>
          <a:p>
            <a:r>
              <a:rPr lang="en-US" sz="6600" b="1" dirty="0">
                <a:solidFill>
                  <a:srgbClr val="FF0000"/>
                </a:solidFill>
                <a:effectLst>
                  <a:outerShdw blurRad="38100" dist="38100" dir="2700000" algn="tl">
                    <a:srgbClr val="000000">
                      <a:alpha val="43137"/>
                    </a:srgbClr>
                  </a:outerShdw>
                </a:effectLst>
              </a:rPr>
              <a:t>3</a:t>
            </a:r>
          </a:p>
        </p:txBody>
      </p:sp>
      <p:sp>
        <p:nvSpPr>
          <p:cNvPr id="61" name="TextBox 60">
            <a:extLst>
              <a:ext uri="{FF2B5EF4-FFF2-40B4-BE49-F238E27FC236}">
                <a16:creationId xmlns:a16="http://schemas.microsoft.com/office/drawing/2014/main" id="{63AB273B-165B-90C1-996B-6B1A2BA33BDA}"/>
              </a:ext>
            </a:extLst>
          </p:cNvPr>
          <p:cNvSpPr txBox="1"/>
          <p:nvPr/>
        </p:nvSpPr>
        <p:spPr>
          <a:xfrm>
            <a:off x="6675724" y="5029322"/>
            <a:ext cx="2326106" cy="1107996"/>
          </a:xfrm>
          <a:prstGeom prst="rect">
            <a:avLst/>
          </a:prstGeom>
          <a:noFill/>
        </p:spPr>
        <p:txBody>
          <a:bodyPr wrap="square" rtlCol="0">
            <a:spAutoFit/>
          </a:bodyPr>
          <a:lstStyle/>
          <a:p>
            <a:r>
              <a:rPr lang="en-US" sz="6600" b="1" dirty="0">
                <a:solidFill>
                  <a:srgbClr val="FF0000"/>
                </a:solidFill>
                <a:effectLst>
                  <a:outerShdw blurRad="38100" dist="38100" dir="2700000" algn="tl">
                    <a:srgbClr val="000000">
                      <a:alpha val="43137"/>
                    </a:srgbClr>
                  </a:outerShdw>
                </a:effectLst>
              </a:rPr>
              <a:t>4     5 </a:t>
            </a:r>
          </a:p>
        </p:txBody>
      </p:sp>
      <p:sp>
        <p:nvSpPr>
          <p:cNvPr id="62" name="TextBox 61">
            <a:extLst>
              <a:ext uri="{FF2B5EF4-FFF2-40B4-BE49-F238E27FC236}">
                <a16:creationId xmlns:a16="http://schemas.microsoft.com/office/drawing/2014/main" id="{A7ABB06E-408B-9463-0877-75416D17549C}"/>
              </a:ext>
            </a:extLst>
          </p:cNvPr>
          <p:cNvSpPr txBox="1"/>
          <p:nvPr/>
        </p:nvSpPr>
        <p:spPr>
          <a:xfrm>
            <a:off x="-3092275" y="7067006"/>
            <a:ext cx="2967867" cy="369332"/>
          </a:xfrm>
          <a:prstGeom prst="rect">
            <a:avLst/>
          </a:prstGeom>
          <a:noFill/>
        </p:spPr>
        <p:txBody>
          <a:bodyPr wrap="square" rtlCol="0">
            <a:spAutoFit/>
          </a:bodyPr>
          <a:lstStyle/>
          <a:p>
            <a:r>
              <a:rPr lang="en-US" dirty="0"/>
              <a:t>COVER</a:t>
            </a:r>
          </a:p>
        </p:txBody>
      </p:sp>
      <p:sp>
        <p:nvSpPr>
          <p:cNvPr id="68" name="TextBox 67">
            <a:extLst>
              <a:ext uri="{FF2B5EF4-FFF2-40B4-BE49-F238E27FC236}">
                <a16:creationId xmlns:a16="http://schemas.microsoft.com/office/drawing/2014/main" id="{E9DF9918-CA01-45CA-F3C9-8C19400F425D}"/>
              </a:ext>
            </a:extLst>
          </p:cNvPr>
          <p:cNvSpPr txBox="1"/>
          <p:nvPr/>
        </p:nvSpPr>
        <p:spPr>
          <a:xfrm>
            <a:off x="1907177" y="7067006"/>
            <a:ext cx="3579223" cy="369332"/>
          </a:xfrm>
          <a:prstGeom prst="rect">
            <a:avLst/>
          </a:prstGeom>
          <a:noFill/>
        </p:spPr>
        <p:txBody>
          <a:bodyPr wrap="square" rtlCol="0">
            <a:spAutoFit/>
          </a:bodyPr>
          <a:lstStyle/>
          <a:p>
            <a:r>
              <a:rPr lang="en-US" dirty="0"/>
              <a:t>Inside 1</a:t>
            </a:r>
          </a:p>
        </p:txBody>
      </p:sp>
      <p:sp>
        <p:nvSpPr>
          <p:cNvPr id="74" name="TextBox 73">
            <a:extLst>
              <a:ext uri="{FF2B5EF4-FFF2-40B4-BE49-F238E27FC236}">
                <a16:creationId xmlns:a16="http://schemas.microsoft.com/office/drawing/2014/main" id="{D96533E0-9F40-71F1-DDE6-19640E3AABF1}"/>
              </a:ext>
            </a:extLst>
          </p:cNvPr>
          <p:cNvSpPr txBox="1"/>
          <p:nvPr/>
        </p:nvSpPr>
        <p:spPr>
          <a:xfrm>
            <a:off x="6858000" y="7067006"/>
            <a:ext cx="2143830" cy="369332"/>
          </a:xfrm>
          <a:prstGeom prst="rect">
            <a:avLst/>
          </a:prstGeom>
          <a:noFill/>
        </p:spPr>
        <p:txBody>
          <a:bodyPr wrap="square" rtlCol="0">
            <a:spAutoFit/>
          </a:bodyPr>
          <a:lstStyle/>
          <a:p>
            <a:r>
              <a:rPr lang="en-US" dirty="0"/>
              <a:t>Inside 2</a:t>
            </a:r>
          </a:p>
        </p:txBody>
      </p:sp>
      <p:pic>
        <p:nvPicPr>
          <p:cNvPr id="75" name="Picture 74">
            <a:extLst>
              <a:ext uri="{FF2B5EF4-FFF2-40B4-BE49-F238E27FC236}">
                <a16:creationId xmlns:a16="http://schemas.microsoft.com/office/drawing/2014/main" id="{6D63E5F0-29C1-9304-2BE8-62144C06B007}"/>
              </a:ext>
            </a:extLst>
          </p:cNvPr>
          <p:cNvPicPr>
            <a:picLocks noChangeAspect="1"/>
          </p:cNvPicPr>
          <p:nvPr/>
        </p:nvPicPr>
        <p:blipFill>
          <a:blip r:embed="rId5"/>
          <a:stretch>
            <a:fillRect/>
          </a:stretch>
        </p:blipFill>
        <p:spPr>
          <a:xfrm>
            <a:off x="17295098" y="2251845"/>
            <a:ext cx="1771650" cy="1771650"/>
          </a:xfrm>
          <a:prstGeom prst="rect">
            <a:avLst/>
          </a:prstGeom>
        </p:spPr>
      </p:pic>
      <p:pic>
        <p:nvPicPr>
          <p:cNvPr id="76" name="Picture 75">
            <a:extLst>
              <a:ext uri="{FF2B5EF4-FFF2-40B4-BE49-F238E27FC236}">
                <a16:creationId xmlns:a16="http://schemas.microsoft.com/office/drawing/2014/main" id="{0C0F9D48-E6B4-C61F-1565-345B3BA695C7}"/>
              </a:ext>
            </a:extLst>
          </p:cNvPr>
          <p:cNvPicPr>
            <a:picLocks noChangeAspect="1"/>
          </p:cNvPicPr>
          <p:nvPr/>
        </p:nvPicPr>
        <p:blipFill>
          <a:blip r:embed="rId6"/>
          <a:stretch>
            <a:fillRect/>
          </a:stretch>
        </p:blipFill>
        <p:spPr>
          <a:xfrm>
            <a:off x="16149926" y="0"/>
            <a:ext cx="4870096" cy="6858000"/>
          </a:xfrm>
          <a:prstGeom prst="rect">
            <a:avLst/>
          </a:prstGeom>
        </p:spPr>
      </p:pic>
      <p:sp>
        <p:nvSpPr>
          <p:cNvPr id="77" name="Rectangle 76">
            <a:extLst>
              <a:ext uri="{FF2B5EF4-FFF2-40B4-BE49-F238E27FC236}">
                <a16:creationId xmlns:a16="http://schemas.microsoft.com/office/drawing/2014/main" id="{16CDDD99-B156-2CFC-6799-7160A488D656}"/>
              </a:ext>
            </a:extLst>
          </p:cNvPr>
          <p:cNvSpPr/>
          <p:nvPr/>
        </p:nvSpPr>
        <p:spPr>
          <a:xfrm>
            <a:off x="16196823" y="0"/>
            <a:ext cx="4767177"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TextBox 84">
            <a:extLst>
              <a:ext uri="{FF2B5EF4-FFF2-40B4-BE49-F238E27FC236}">
                <a16:creationId xmlns:a16="http://schemas.microsoft.com/office/drawing/2014/main" id="{8070A018-46F1-2C43-3A57-E8B2B5DDE676}"/>
              </a:ext>
            </a:extLst>
          </p:cNvPr>
          <p:cNvSpPr txBox="1"/>
          <p:nvPr/>
        </p:nvSpPr>
        <p:spPr>
          <a:xfrm>
            <a:off x="16239882" y="2788792"/>
            <a:ext cx="4600223" cy="4131900"/>
          </a:xfrm>
          <a:prstGeom prst="rect">
            <a:avLst/>
          </a:prstGeom>
          <a:noFill/>
        </p:spPr>
        <p:txBody>
          <a:bodyPr wrap="square" rtlCol="0">
            <a:spAutoFit/>
          </a:bodyPr>
          <a:lstStyle/>
          <a:p>
            <a:pPr algn="l"/>
            <a:r>
              <a:rPr lang="en-US" sz="1050" b="0" i="0" dirty="0">
                <a:solidFill>
                  <a:srgbClr val="D1D5DB"/>
                </a:solidFill>
                <a:effectLst/>
                <a:latin typeface="Söhne"/>
              </a:rPr>
              <a:t>Case Study: Tracking Down the Chop Shop</a:t>
            </a:r>
          </a:p>
          <a:p>
            <a:pPr algn="l"/>
            <a:endParaRPr lang="en-US" sz="1050" b="0" i="0" dirty="0">
              <a:solidFill>
                <a:srgbClr val="D1D5DB"/>
              </a:solidFill>
              <a:effectLst/>
              <a:latin typeface="Söhne"/>
            </a:endParaRPr>
          </a:p>
          <a:p>
            <a:pPr algn="l"/>
            <a:r>
              <a:rPr lang="en-US" sz="1050" b="1" i="0" dirty="0">
                <a:solidFill>
                  <a:srgbClr val="D1D5DB"/>
                </a:solidFill>
                <a:effectLst/>
                <a:latin typeface="Söhne"/>
              </a:rPr>
              <a:t>Scenario:</a:t>
            </a:r>
            <a:r>
              <a:rPr lang="en-US" sz="1050" b="0" i="0" dirty="0">
                <a:solidFill>
                  <a:srgbClr val="D1D5DB"/>
                </a:solidFill>
                <a:effectLst/>
                <a:latin typeface="Söhne"/>
              </a:rPr>
              <a:t> Multiple auto burglaries have been reported across the city, leading to suspicions of an organized crime ring operating a 'chop shop' where stolen vehicles are dismantled and sold for parts.</a:t>
            </a:r>
          </a:p>
          <a:p>
            <a:pPr algn="l"/>
            <a:endParaRPr lang="en-US" sz="1050" dirty="0">
              <a:solidFill>
                <a:srgbClr val="D1D5DB"/>
              </a:solidFill>
              <a:latin typeface="Söhne"/>
            </a:endParaRPr>
          </a:p>
          <a:p>
            <a:pPr algn="l"/>
            <a:endParaRPr lang="en-US" sz="1050" b="0" i="0" dirty="0">
              <a:solidFill>
                <a:srgbClr val="D1D5DB"/>
              </a:solidFill>
              <a:effectLst/>
              <a:latin typeface="Söhne"/>
            </a:endParaRPr>
          </a:p>
          <a:p>
            <a:pPr algn="l"/>
            <a:endParaRPr lang="en-US" sz="1050" dirty="0">
              <a:solidFill>
                <a:srgbClr val="D1D5DB"/>
              </a:solidFill>
              <a:latin typeface="Söhne"/>
            </a:endParaRPr>
          </a:p>
          <a:p>
            <a:pPr algn="l"/>
            <a:endParaRPr lang="en-US" sz="1050" b="0" i="0" dirty="0">
              <a:solidFill>
                <a:srgbClr val="D1D5DB"/>
              </a:solidFill>
              <a:effectLst/>
              <a:latin typeface="Söhne"/>
            </a:endParaRPr>
          </a:p>
          <a:p>
            <a:pPr algn="l"/>
            <a:endParaRPr lang="en-US" sz="1050" dirty="0">
              <a:solidFill>
                <a:srgbClr val="D1D5DB"/>
              </a:solidFill>
              <a:latin typeface="Söhne"/>
            </a:endParaRPr>
          </a:p>
          <a:p>
            <a:pPr algn="l"/>
            <a:endParaRPr lang="en-US" sz="1050" b="0" i="0" dirty="0">
              <a:solidFill>
                <a:srgbClr val="D1D5DB"/>
              </a:solidFill>
              <a:effectLst/>
              <a:latin typeface="Söhne"/>
            </a:endParaRPr>
          </a:p>
          <a:p>
            <a:pPr algn="l"/>
            <a:endParaRPr lang="en-US" sz="1050" dirty="0">
              <a:solidFill>
                <a:srgbClr val="D1D5DB"/>
              </a:solidFill>
              <a:latin typeface="Söhne"/>
            </a:endParaRPr>
          </a:p>
          <a:p>
            <a:pPr algn="l"/>
            <a:endParaRPr lang="en-US" sz="1050" b="0" i="0" dirty="0">
              <a:solidFill>
                <a:srgbClr val="D1D5DB"/>
              </a:solidFill>
              <a:effectLst/>
              <a:latin typeface="Söhne"/>
            </a:endParaRPr>
          </a:p>
          <a:p>
            <a:pPr algn="l"/>
            <a:endParaRPr lang="en-US" sz="1050" dirty="0">
              <a:solidFill>
                <a:srgbClr val="D1D5DB"/>
              </a:solidFill>
              <a:latin typeface="Söhne"/>
            </a:endParaRPr>
          </a:p>
          <a:p>
            <a:pPr algn="l"/>
            <a:endParaRPr lang="en-US" sz="1050" b="0" i="0" dirty="0">
              <a:solidFill>
                <a:srgbClr val="D1D5DB"/>
              </a:solidFill>
              <a:effectLst/>
              <a:latin typeface="Söhne"/>
            </a:endParaRPr>
          </a:p>
          <a:p>
            <a:pPr algn="l"/>
            <a:endParaRPr lang="en-US" sz="1050" dirty="0">
              <a:solidFill>
                <a:srgbClr val="D1D5DB"/>
              </a:solidFill>
              <a:latin typeface="Söhne"/>
            </a:endParaRPr>
          </a:p>
          <a:p>
            <a:pPr algn="l"/>
            <a:endParaRPr lang="en-US" sz="1050" b="0" i="0" dirty="0">
              <a:solidFill>
                <a:srgbClr val="D1D5DB"/>
              </a:solidFill>
              <a:effectLst/>
              <a:latin typeface="Söhne"/>
            </a:endParaRPr>
          </a:p>
          <a:p>
            <a:pPr algn="l"/>
            <a:endParaRPr lang="en-US" sz="1050" dirty="0">
              <a:solidFill>
                <a:srgbClr val="D1D5DB"/>
              </a:solidFill>
              <a:latin typeface="Söhne"/>
            </a:endParaRPr>
          </a:p>
          <a:p>
            <a:pPr algn="l"/>
            <a:endParaRPr lang="en-US" sz="1050" b="0" i="0" dirty="0">
              <a:solidFill>
                <a:srgbClr val="D1D5DB"/>
              </a:solidFill>
              <a:effectLst/>
              <a:latin typeface="Söhne"/>
            </a:endParaRPr>
          </a:p>
          <a:p>
            <a:pPr algn="l"/>
            <a:r>
              <a:rPr lang="en-US" sz="1050" b="1" i="0" dirty="0">
                <a:solidFill>
                  <a:srgbClr val="D1D5DB"/>
                </a:solidFill>
                <a:effectLst/>
                <a:latin typeface="Söhne"/>
              </a:rPr>
              <a:t>Objective:</a:t>
            </a:r>
            <a:r>
              <a:rPr lang="en-US" sz="1050" b="0" i="0" dirty="0">
                <a:solidFill>
                  <a:srgbClr val="D1D5DB"/>
                </a:solidFill>
                <a:effectLst/>
                <a:latin typeface="Söhne"/>
              </a:rPr>
              <a:t> With Geogentia's unparalleled geospatial intelligence, our goal is to analyze device data from thousands of devices associated with the reported auto burglaries to pinpoint a common location, the elusive 'chop shop’. In seconds find this </a:t>
            </a:r>
            <a:r>
              <a:rPr lang="en-US" sz="1050" dirty="0">
                <a:solidFill>
                  <a:srgbClr val="D1D5DB"/>
                </a:solidFill>
                <a:latin typeface="Söhne"/>
              </a:rPr>
              <a:t>previously </a:t>
            </a:r>
            <a:r>
              <a:rPr lang="en-US" sz="1050" b="0" i="0" dirty="0">
                <a:solidFill>
                  <a:srgbClr val="D1D5DB"/>
                </a:solidFill>
                <a:effectLst/>
                <a:latin typeface="Söhne"/>
              </a:rPr>
              <a:t>“unknown” location. This approach can be similarly applied to tackle retail theft rings, illicit fences, sex trafficking hubs, drug distribution points, and other organized crime operations.</a:t>
            </a:r>
          </a:p>
        </p:txBody>
      </p:sp>
      <p:pic>
        <p:nvPicPr>
          <p:cNvPr id="86" name="Picture 85" descr="A map of a mountain&#10;&#10;Description automatically generated">
            <a:extLst>
              <a:ext uri="{FF2B5EF4-FFF2-40B4-BE49-F238E27FC236}">
                <a16:creationId xmlns:a16="http://schemas.microsoft.com/office/drawing/2014/main" id="{41D12FA3-6692-4776-D579-DCD18571C983}"/>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6490625" y="3811670"/>
            <a:ext cx="1818272" cy="1771650"/>
          </a:xfrm>
          <a:prstGeom prst="rect">
            <a:avLst/>
          </a:prstGeom>
        </p:spPr>
      </p:pic>
      <p:pic>
        <p:nvPicPr>
          <p:cNvPr id="90" name="Picture 89" descr="A qr code on a white background&#10;&#10;Description automatically generated">
            <a:extLst>
              <a:ext uri="{FF2B5EF4-FFF2-40B4-BE49-F238E27FC236}">
                <a16:creationId xmlns:a16="http://schemas.microsoft.com/office/drawing/2014/main" id="{15AB9BFC-B566-7D48-5E43-943AA379C640}"/>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2344643" y="3200362"/>
            <a:ext cx="1771429" cy="1771429"/>
          </a:xfrm>
          <a:prstGeom prst="rect">
            <a:avLst/>
          </a:prstGeom>
        </p:spPr>
      </p:pic>
      <p:pic>
        <p:nvPicPr>
          <p:cNvPr id="92" name="Picture 91" descr="Aerial view of a building and a highway&#10;&#10;Description automatically generated">
            <a:extLst>
              <a:ext uri="{FF2B5EF4-FFF2-40B4-BE49-F238E27FC236}">
                <a16:creationId xmlns:a16="http://schemas.microsoft.com/office/drawing/2014/main" id="{2C948819-85E8-5BE8-654E-23A5D8D872F7}"/>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8857066" y="3783865"/>
            <a:ext cx="2143830" cy="1799455"/>
          </a:xfrm>
          <a:prstGeom prst="rect">
            <a:avLst/>
          </a:prstGeom>
        </p:spPr>
      </p:pic>
      <p:pic>
        <p:nvPicPr>
          <p:cNvPr id="94" name="Picture 93">
            <a:extLst>
              <a:ext uri="{FF2B5EF4-FFF2-40B4-BE49-F238E27FC236}">
                <a16:creationId xmlns:a16="http://schemas.microsoft.com/office/drawing/2014/main" id="{7D428259-1B98-C3A2-269D-E8C32B422F4B}"/>
              </a:ext>
            </a:extLst>
          </p:cNvPr>
          <p:cNvPicPr>
            <a:picLocks noChangeAspect="1"/>
          </p:cNvPicPr>
          <p:nvPr/>
        </p:nvPicPr>
        <p:blipFill>
          <a:blip r:embed="rId14"/>
          <a:stretch>
            <a:fillRect/>
          </a:stretch>
        </p:blipFill>
        <p:spPr>
          <a:xfrm>
            <a:off x="11459297" y="3384447"/>
            <a:ext cx="2637695" cy="1713781"/>
          </a:xfrm>
          <a:prstGeom prst="rect">
            <a:avLst/>
          </a:prstGeom>
        </p:spPr>
      </p:pic>
      <p:sp>
        <p:nvSpPr>
          <p:cNvPr id="95" name="TextBox 94">
            <a:extLst>
              <a:ext uri="{FF2B5EF4-FFF2-40B4-BE49-F238E27FC236}">
                <a16:creationId xmlns:a16="http://schemas.microsoft.com/office/drawing/2014/main" id="{72E9FB99-DFA8-5BD4-8A62-9C5EA85D255B}"/>
              </a:ext>
            </a:extLst>
          </p:cNvPr>
          <p:cNvSpPr txBox="1"/>
          <p:nvPr/>
        </p:nvSpPr>
        <p:spPr>
          <a:xfrm>
            <a:off x="12057017" y="7067006"/>
            <a:ext cx="2821577" cy="369332"/>
          </a:xfrm>
          <a:prstGeom prst="rect">
            <a:avLst/>
          </a:prstGeom>
          <a:noFill/>
        </p:spPr>
        <p:txBody>
          <a:bodyPr wrap="square" rtlCol="0">
            <a:spAutoFit/>
          </a:bodyPr>
          <a:lstStyle/>
          <a:p>
            <a:r>
              <a:rPr lang="en-US" dirty="0"/>
              <a:t>3</a:t>
            </a:r>
          </a:p>
        </p:txBody>
      </p:sp>
      <p:sp>
        <p:nvSpPr>
          <p:cNvPr id="98" name="TextBox 97">
            <a:extLst>
              <a:ext uri="{FF2B5EF4-FFF2-40B4-BE49-F238E27FC236}">
                <a16:creationId xmlns:a16="http://schemas.microsoft.com/office/drawing/2014/main" id="{CFB68138-717C-4610-5A49-F3B1E71CAEA3}"/>
              </a:ext>
            </a:extLst>
          </p:cNvPr>
          <p:cNvSpPr txBox="1"/>
          <p:nvPr/>
        </p:nvSpPr>
        <p:spPr>
          <a:xfrm>
            <a:off x="17317962" y="6985209"/>
            <a:ext cx="2821577" cy="369332"/>
          </a:xfrm>
          <a:prstGeom prst="rect">
            <a:avLst/>
          </a:prstGeom>
          <a:noFill/>
        </p:spPr>
        <p:txBody>
          <a:bodyPr wrap="square" rtlCol="0">
            <a:spAutoFit/>
          </a:bodyPr>
          <a:lstStyle/>
          <a:p>
            <a:r>
              <a:rPr lang="en-US" dirty="0"/>
              <a:t>4</a:t>
            </a:r>
          </a:p>
        </p:txBody>
      </p:sp>
      <p:sp>
        <p:nvSpPr>
          <p:cNvPr id="99" name="TextBox 98">
            <a:extLst>
              <a:ext uri="{FF2B5EF4-FFF2-40B4-BE49-F238E27FC236}">
                <a16:creationId xmlns:a16="http://schemas.microsoft.com/office/drawing/2014/main" id="{3B235482-A78A-4476-EA10-EEECE6312993}"/>
              </a:ext>
            </a:extLst>
          </p:cNvPr>
          <p:cNvSpPr txBox="1"/>
          <p:nvPr/>
        </p:nvSpPr>
        <p:spPr>
          <a:xfrm>
            <a:off x="22705269" y="7067006"/>
            <a:ext cx="2821577" cy="369332"/>
          </a:xfrm>
          <a:prstGeom prst="rect">
            <a:avLst/>
          </a:prstGeom>
          <a:noFill/>
        </p:spPr>
        <p:txBody>
          <a:bodyPr wrap="square" rtlCol="0">
            <a:spAutoFit/>
          </a:bodyPr>
          <a:lstStyle/>
          <a:p>
            <a:r>
              <a:rPr lang="en-US" dirty="0"/>
              <a:t>Back Page</a:t>
            </a:r>
          </a:p>
        </p:txBody>
      </p:sp>
      <p:sp>
        <p:nvSpPr>
          <p:cNvPr id="47" name="TextBox 46">
            <a:extLst>
              <a:ext uri="{FF2B5EF4-FFF2-40B4-BE49-F238E27FC236}">
                <a16:creationId xmlns:a16="http://schemas.microsoft.com/office/drawing/2014/main" id="{B57F6286-04A3-02E7-1C60-B2D8A4B9641F}"/>
              </a:ext>
            </a:extLst>
          </p:cNvPr>
          <p:cNvSpPr txBox="1"/>
          <p:nvPr/>
        </p:nvSpPr>
        <p:spPr>
          <a:xfrm>
            <a:off x="11472507" y="198450"/>
            <a:ext cx="9621306" cy="369332"/>
          </a:xfrm>
          <a:prstGeom prst="rect">
            <a:avLst/>
          </a:prstGeom>
          <a:noFill/>
        </p:spPr>
        <p:txBody>
          <a:bodyPr wrap="square">
            <a:spAutoFit/>
          </a:bodyPr>
          <a:lstStyle/>
          <a:p>
            <a:r>
              <a:rPr lang="en-US" b="1" dirty="0">
                <a:solidFill>
                  <a:prstClr val="white">
                    <a:lumMod val="95000"/>
                  </a:prstClr>
                </a:solidFill>
                <a:effectLst>
                  <a:outerShdw blurRad="38100" dist="38100" dir="2700000" algn="tl">
                    <a:srgbClr val="000000">
                      <a:alpha val="43137"/>
                    </a:srgbClr>
                  </a:outerShdw>
                </a:effectLst>
                <a:latin typeface="Montserrat"/>
              </a:rPr>
              <a:t>Our Advanced </a:t>
            </a:r>
            <a:r>
              <a:rPr kumimoji="0" lang="en-US" sz="1800" b="1" i="0" u="none" strike="noStrike" kern="1200" cap="none" spc="0" normalizeH="0" baseline="0" noProof="0" dirty="0">
                <a:ln>
                  <a:noFill/>
                </a:ln>
                <a:solidFill>
                  <a:prstClr val="white">
                    <a:lumMod val="95000"/>
                  </a:prstClr>
                </a:solidFill>
                <a:effectLst>
                  <a:outerShdw blurRad="38100" dist="38100" dir="2700000" algn="tl">
                    <a:srgbClr val="000000">
                      <a:alpha val="43137"/>
                    </a:srgbClr>
                  </a:outerShdw>
                </a:effectLst>
                <a:uLnTx/>
                <a:uFillTx/>
                <a:latin typeface="Montserrat"/>
                <a:ea typeface="+mn-ea"/>
                <a:cs typeface="+mn-cs"/>
              </a:rPr>
              <a:t>Spatial Analysis Algorithms help you uncover more</a:t>
            </a:r>
            <a:endParaRPr lang="en-US" dirty="0"/>
          </a:p>
        </p:txBody>
      </p:sp>
    </p:spTree>
    <p:extLst>
      <p:ext uri="{BB962C8B-B14F-4D97-AF65-F5344CB8AC3E}">
        <p14:creationId xmlns:p14="http://schemas.microsoft.com/office/powerpoint/2010/main" val="35023334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b1476a2e-a264-44f4-9dbb-cf228534287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CED221F6EB2514E8C528989BE505188" ma:contentTypeVersion="7" ma:contentTypeDescription="Create a new document." ma:contentTypeScope="" ma:versionID="5601b567a191b30931b05c62e8f17e22">
  <xsd:schema xmlns:xsd="http://www.w3.org/2001/XMLSchema" xmlns:xs="http://www.w3.org/2001/XMLSchema" xmlns:p="http://schemas.microsoft.com/office/2006/metadata/properties" xmlns:ns3="b1476a2e-a264-44f4-9dbb-cf2285342876" xmlns:ns4="47087c59-6aed-4c86-9b9f-bbe6fa488df7" targetNamespace="http://schemas.microsoft.com/office/2006/metadata/properties" ma:root="true" ma:fieldsID="00fea343f2648f2a5ee1a174fe7b8953" ns3:_="" ns4:_="">
    <xsd:import namespace="b1476a2e-a264-44f4-9dbb-cf2285342876"/>
    <xsd:import namespace="47087c59-6aed-4c86-9b9f-bbe6fa488df7"/>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_activity"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1476a2e-a264-44f4-9dbb-cf22853428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activity" ma:index="13" nillable="true" ma:displayName="_activity" ma:hidden="true" ma:internalName="_activity">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7087c59-6aed-4c86-9b9f-bbe6fa488df7"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CA284D9-F796-4D7B-9008-F149EFE04917}">
  <ds:schemaRefs>
    <ds:schemaRef ds:uri="http://purl.org/dc/dcmitype/"/>
    <ds:schemaRef ds:uri="http://purl.org/dc/elements/1.1/"/>
    <ds:schemaRef ds:uri="47087c59-6aed-4c86-9b9f-bbe6fa488df7"/>
    <ds:schemaRef ds:uri="http://schemas.microsoft.com/office/2006/documentManagement/types"/>
    <ds:schemaRef ds:uri="http://purl.org/dc/terms/"/>
    <ds:schemaRef ds:uri="http://schemas.microsoft.com/office/2006/metadata/properties"/>
    <ds:schemaRef ds:uri="http://schemas.microsoft.com/office/infopath/2007/PartnerControls"/>
    <ds:schemaRef ds:uri="http://schemas.openxmlformats.org/package/2006/metadata/core-properties"/>
    <ds:schemaRef ds:uri="b1476a2e-a264-44f4-9dbb-cf2285342876"/>
    <ds:schemaRef ds:uri="http://www.w3.org/XML/1998/namespace"/>
  </ds:schemaRefs>
</ds:datastoreItem>
</file>

<file path=customXml/itemProps2.xml><?xml version="1.0" encoding="utf-8"?>
<ds:datastoreItem xmlns:ds="http://schemas.openxmlformats.org/officeDocument/2006/customXml" ds:itemID="{4C3C0B52-72CB-4C72-B64B-1D370163C463}">
  <ds:schemaRefs>
    <ds:schemaRef ds:uri="http://schemas.microsoft.com/sharepoint/v3/contenttype/forms"/>
  </ds:schemaRefs>
</ds:datastoreItem>
</file>

<file path=customXml/itemProps3.xml><?xml version="1.0" encoding="utf-8"?>
<ds:datastoreItem xmlns:ds="http://schemas.openxmlformats.org/officeDocument/2006/customXml" ds:itemID="{D2A327AB-53BD-4575-B605-F0938865845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1476a2e-a264-44f4-9dbb-cf2285342876"/>
    <ds:schemaRef ds:uri="47087c59-6aed-4c86-9b9f-bbe6fa488df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90</TotalTime>
  <Words>310</Words>
  <Application>Microsoft Office PowerPoint</Application>
  <PresentationFormat>Widescreen</PresentationFormat>
  <Paragraphs>53</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Arial</vt:lpstr>
      <vt:lpstr>Calibri</vt:lpstr>
      <vt:lpstr>Calibri Light</vt:lpstr>
      <vt:lpstr>Montserrat</vt:lpstr>
      <vt:lpstr>Söhne</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Brandon Gregg</dc:creator>
  <cp:lastModifiedBy>Brandon Gregg</cp:lastModifiedBy>
  <cp:revision>2</cp:revision>
  <dcterms:created xsi:type="dcterms:W3CDTF">2023-08-11T17:30:11Z</dcterms:created>
  <dcterms:modified xsi:type="dcterms:W3CDTF">2023-08-11T19:03:42Z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0x010100DCED221F6EB2514E8C528989BE505188</vt:lpwstr>
  </property>
</Properties>
</file>